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6697429"/>
      </p:ext>
    </p:extLst>
  </p:cSld>
  <p:clrMapOvr>
    <a:masterClrMapping/>
  </p:clrMapOvr>
  <p:transition spd="slow" advClick="0"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6310588"/>
      </p:ext>
    </p:extLst>
  </p:cSld>
  <p:clrMapOvr>
    <a:masterClrMapping/>
  </p:clrMapOvr>
  <p:transition spd="slow" advClick="0"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9442231"/>
      </p:ext>
    </p:extLst>
  </p:cSld>
  <p:clrMapOvr>
    <a:masterClrMapping/>
  </p:clrMapOvr>
  <p:transition spd="slow" advClick="0"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0526157"/>
      </p:ext>
    </p:extLst>
  </p:cSld>
  <p:clrMapOvr>
    <a:masterClrMapping/>
  </p:clrMapOvr>
  <p:transition spd="slow" advClick="0"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2699181"/>
      </p:ext>
    </p:extLst>
  </p:cSld>
  <p:clrMapOvr>
    <a:masterClrMapping/>
  </p:clrMapOvr>
  <p:transition spd="slow" advClick="0"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8835693"/>
      </p:ext>
    </p:extLst>
  </p:cSld>
  <p:clrMapOvr>
    <a:masterClrMapping/>
  </p:clrMapOvr>
  <p:transition spd="slow" advClick="0"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067422"/>
      </p:ext>
    </p:extLst>
  </p:cSld>
  <p:clrMapOvr>
    <a:masterClrMapping/>
  </p:clrMapOvr>
  <p:transition spd="slow" advClick="0"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0803064"/>
      </p:ext>
    </p:extLst>
  </p:cSld>
  <p:clrMapOvr>
    <a:masterClrMapping/>
  </p:clrMapOvr>
  <p:transition spd="slow" advClick="0"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4469697"/>
      </p:ext>
    </p:extLst>
  </p:cSld>
  <p:clrMapOvr>
    <a:masterClrMapping/>
  </p:clrMapOvr>
  <p:transition spd="slow" advClick="0"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8116456"/>
      </p:ext>
    </p:extLst>
  </p:cSld>
  <p:clrMapOvr>
    <a:masterClrMapping/>
  </p:clrMapOvr>
  <p:transition spd="slow" advClick="0"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6593067"/>
      </p:ext>
    </p:extLst>
  </p:cSld>
  <p:clrMapOvr>
    <a:masterClrMapping/>
  </p:clrMapOvr>
  <p:transition spd="slow" advClick="0"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7289B-05D7-4FFA-9F99-1CFE98C2A778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741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2;&#1086;&#1080;%20&#1076;&#1086;&#1082;&#1091;&#1084;&#1077;&#1085;&#1090;&#1099;\&#1047;&#1072;&#1075;&#1088;&#1091;&#1079;&#1082;&#1080;\Veselaya_odesskaya_muzyka_-_Prosto_muzyka_bez_slov_muzofon.tv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42919"/>
            <a:ext cx="7772400" cy="1428759"/>
          </a:xfrm>
        </p:spPr>
        <p:txBody>
          <a:bodyPr>
            <a:normAutofit fontScale="90000"/>
          </a:bodyPr>
          <a:lstStyle/>
          <a:p>
            <a:r>
              <a:rPr lang="uk-UA" sz="16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ДВОРІЧАНСЬКИЙ ЛІЦЕЙ ДВОРІЧАНСЬКОЇ РАЙОННОЇ РАДИ</a:t>
            </a:r>
            <a:br>
              <a:rPr lang="uk-UA" sz="16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uk-UA" sz="16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uk-UA" sz="16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uk-UA" sz="16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МИ</a:t>
            </a:r>
            <a:br>
              <a:rPr lang="uk-UA" sz="16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uk-UA" sz="16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uk-UA" sz="16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“КРАЩИЙ  КЛАС”</a:t>
            </a:r>
            <a:endParaRPr lang="ru-RU" sz="3200" b="1" dirty="0">
              <a:solidFill>
                <a:srgbClr val="FFFF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2500306"/>
            <a:ext cx="5237272" cy="37147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IMG_8018.JPG"/>
          <p:cNvPicPr>
            <a:picLocks noChangeAspect="1"/>
          </p:cNvPicPr>
          <p:nvPr/>
        </p:nvPicPr>
        <p:blipFill>
          <a:blip r:embed="rId4" cstate="print">
            <a:lum bright="10000" contrast="10000"/>
          </a:blip>
          <a:stretch>
            <a:fillRect/>
          </a:stretch>
        </p:blipFill>
        <p:spPr>
          <a:xfrm>
            <a:off x="3214678" y="2357430"/>
            <a:ext cx="5472494" cy="42571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Veselaya_odesskaya_muzyka_-_Prosto_muzyka_bez_slov_muzofon.t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Veselaya_odesskaya_muzyka_-_Prosto_muzyka_bez_slov_muzofon.t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1631242"/>
      </p:ext>
    </p:extLst>
  </p:cSld>
  <p:clrMapOvr>
    <a:masterClrMapping/>
  </p:clrMapOvr>
  <p:transition spd="slow"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numSld="999"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Ми мандруємо,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IMG_4170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 rot="297931">
            <a:off x="5857884" y="1571612"/>
            <a:ext cx="2891029" cy="216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4204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>
            <a:off x="1071538" y="1500174"/>
            <a:ext cx="4543799" cy="34078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41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65484">
            <a:off x="5857884" y="4143380"/>
            <a:ext cx="2891029" cy="216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26024220"/>
      </p:ext>
    </p:extLst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Ми закохуємось,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IMG_68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571612"/>
            <a:ext cx="4557916" cy="3418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67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0998" y="1285860"/>
            <a:ext cx="3042969" cy="52864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26024220"/>
      </p:ext>
    </p:extLst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Ми любимо природу,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2017-02-05_18420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1538" y="1357298"/>
            <a:ext cx="3551826" cy="2667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2017-02-05_1841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17123">
            <a:off x="3643306" y="3786190"/>
            <a:ext cx="5224078" cy="2581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26024220"/>
      </p:ext>
    </p:extLst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Ми </a:t>
            </a:r>
            <a:r>
              <a:rPr lang="uk-UA" b="1" dirty="0" err="1" smtClean="0">
                <a:solidFill>
                  <a:srgbClr val="FFFF00"/>
                </a:solidFill>
              </a:rPr>
              <a:t>супер</a:t>
            </a:r>
            <a:r>
              <a:rPr lang="uk-UA" b="1" dirty="0" smtClean="0">
                <a:solidFill>
                  <a:srgbClr val="FFFF00"/>
                </a:solidFill>
              </a:rPr>
              <a:t> ДЮП,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6" name="Содержимое 5" descr="IMG_081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1538" y="1500174"/>
            <a:ext cx="3684251" cy="27631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_68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2786058"/>
            <a:ext cx="4067547" cy="30506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26024220"/>
      </p:ext>
    </p:extLst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Ми зберігаємо традиції,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DSCN934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1538" y="1428736"/>
            <a:ext cx="3836132" cy="28770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SCN94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1643050"/>
            <a:ext cx="3524275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DSCN93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488" y="4500570"/>
            <a:ext cx="2472098" cy="1854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26024220"/>
      </p:ext>
    </p:extLst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Ми завжди разом,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E4bdXxHZUK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00100" y="1428736"/>
            <a:ext cx="4598137" cy="34486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589VdAISrp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94764">
            <a:off x="5382861" y="4068867"/>
            <a:ext cx="3358057" cy="25185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26024220"/>
      </p:ext>
    </p:extLst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61208_13271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2976" y="1428736"/>
            <a:ext cx="3362873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62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3929066"/>
            <a:ext cx="3367283" cy="2525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2rxcbBPz23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714356"/>
            <a:ext cx="4095778" cy="3071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 rot="20518874">
            <a:off x="2073525" y="3754526"/>
            <a:ext cx="57478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Ми жваві, дружні,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6024220"/>
      </p:ext>
    </p:extLst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Ми найкращий клас!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IMG_62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28662" y="1357298"/>
            <a:ext cx="5297190" cy="3643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16443606_1856204771288601_344098362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72027">
            <a:off x="5949988" y="4203038"/>
            <a:ext cx="2771966" cy="2078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26024220"/>
      </p:ext>
    </p:extLst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-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шаблон-7</Template>
  <TotalTime>60</TotalTime>
  <Words>36</Words>
  <Application>Microsoft Office PowerPoint</Application>
  <PresentationFormat>Экран (4:3)</PresentationFormat>
  <Paragraphs>9</Paragraphs>
  <Slides>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шаблон-7</vt:lpstr>
      <vt:lpstr>ДВОРІЧАНСЬКИЙ ЛІЦЕЙ ДВОРІЧАНСЬКОЇ РАЙОННОЇ РАДИ  МИ  “КРАЩИЙ  КЛАС”</vt:lpstr>
      <vt:lpstr>Ми мандруємо,</vt:lpstr>
      <vt:lpstr>Ми закохуємось,</vt:lpstr>
      <vt:lpstr>Ми любимо природу,</vt:lpstr>
      <vt:lpstr>Ми супер ДЮП,</vt:lpstr>
      <vt:lpstr>Ми зберігаємо традиції,</vt:lpstr>
      <vt:lpstr>Ми завжди разом,</vt:lpstr>
      <vt:lpstr>Слайд 8</vt:lpstr>
      <vt:lpstr>Ми найкращий клас!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ДВОРІЧАНСЬКИЙ ЛІЦЕЙ ДВОРІЧАНСЬКОЇ РАЙОННОЇ РАДИ  МИ  “КРАЩИЙ  КЛАС”</dc:title>
  <dc:creator>Admin</dc:creator>
  <cp:lastModifiedBy>Admin</cp:lastModifiedBy>
  <cp:revision>9</cp:revision>
  <dcterms:created xsi:type="dcterms:W3CDTF">2017-02-05T15:58:36Z</dcterms:created>
  <dcterms:modified xsi:type="dcterms:W3CDTF">2017-02-05T17:13:31Z</dcterms:modified>
</cp:coreProperties>
</file>